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0" r:id="rId4"/>
    <p:sldId id="257" r:id="rId5"/>
    <p:sldId id="262" r:id="rId6"/>
    <p:sldId id="258" r:id="rId7"/>
    <p:sldId id="259" r:id="rId8"/>
    <p:sldId id="265" r:id="rId9"/>
    <p:sldId id="261" r:id="rId10"/>
    <p:sldId id="263" r:id="rId1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8" autoAdjust="0"/>
    <p:restoredTop sz="94660"/>
  </p:normalViewPr>
  <p:slideViewPr>
    <p:cSldViewPr>
      <p:cViewPr varScale="1">
        <p:scale>
          <a:sx n="111" d="100"/>
          <a:sy n="111" d="100"/>
        </p:scale>
        <p:origin x="-173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93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53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079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14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58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977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021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59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600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020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16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9F889-5446-4622-8F3D-8D03DB4374C6}" type="datetimeFigureOut">
              <a:rPr lang="es-MX" smtClean="0"/>
              <a:t>13/06/2012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E1962-1B2F-4730-B9FD-FAEE96E15D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34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90872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Homenaje a</a:t>
            </a:r>
            <a:br>
              <a:rPr lang="es-MX" dirty="0" smtClean="0"/>
            </a:br>
            <a:r>
              <a:rPr lang="es-MX" sz="6000" b="1" dirty="0" smtClean="0"/>
              <a:t> Erasmo Marín Córdova</a:t>
            </a:r>
            <a:endParaRPr lang="es-MX" sz="6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481608"/>
          </a:xfrm>
        </p:spPr>
        <p:txBody>
          <a:bodyPr>
            <a:normAutofit lnSpcReduction="10000"/>
          </a:bodyPr>
          <a:lstStyle/>
          <a:p>
            <a:r>
              <a:rPr lang="es-MX" sz="2800" dirty="0" smtClean="0"/>
              <a:t>AMIAC, 14 junio 2012</a:t>
            </a:r>
            <a:endParaRPr lang="es-MX" sz="2800" dirty="0"/>
          </a:p>
        </p:txBody>
      </p:sp>
      <p:pic>
        <p:nvPicPr>
          <p:cNvPr id="2050" name="Picture 2" descr="E:\Erasmo\ErasmoMar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780928"/>
            <a:ext cx="1512887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3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 descr="E:\Erasmo\Nueva carpeta (3)\Untitled5-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39"/>
            <a:ext cx="6984776" cy="362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E:\Erasmo\Nueva carpeta (3)\Untitled5-1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"/>
          <a:stretch/>
        </p:blipFill>
        <p:spPr bwMode="auto">
          <a:xfrm>
            <a:off x="4991609" y="2924944"/>
            <a:ext cx="404590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:\Erasmo\Nueva carpeta (3)\Untitled5-3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0" y="3933057"/>
            <a:ext cx="5054136" cy="27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39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123728" y="2348880"/>
            <a:ext cx="54211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rgbClr val="FF0000"/>
                </a:solidFill>
              </a:rPr>
              <a:t>Algunos momentos, </a:t>
            </a:r>
          </a:p>
          <a:p>
            <a:pPr algn="ctr"/>
            <a:r>
              <a:rPr lang="es-MX" sz="4800" b="1" dirty="0" smtClean="0">
                <a:solidFill>
                  <a:srgbClr val="FF0000"/>
                </a:solidFill>
              </a:rPr>
              <a:t>en forma gráfica</a:t>
            </a:r>
            <a:endParaRPr lang="es-MX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0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rasmo\1996-07-10-AMIAC-Presidium-CambioDirectiv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10756"/>
            <a:ext cx="3839827" cy="296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267744" y="262389"/>
            <a:ext cx="4367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 smtClean="0"/>
              <a:t>Toma de posesión de Erasmo  (10 julio 1996)</a:t>
            </a:r>
          </a:p>
          <a:p>
            <a:pPr algn="ctr"/>
            <a:r>
              <a:rPr lang="es-MX" dirty="0" smtClean="0"/>
              <a:t>Presidente de la AMIAC</a:t>
            </a:r>
          </a:p>
        </p:txBody>
      </p:sp>
      <p:pic>
        <p:nvPicPr>
          <p:cNvPr id="4100" name="Picture 4" descr="E:\Erasmo\1996-07-10-AMIAC-Presidium-CambioDirectiva-2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29" y="1926291"/>
            <a:ext cx="4871202" cy="378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Erasmo\1996-07-10-AMIAC-Presidium-CambioDirectiva-3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0" y="4046675"/>
            <a:ext cx="324062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2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Erasmo\1996-07-10-PremioMeritoInformaticoAMIAC-Speech3-Presidium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5" y="620686"/>
            <a:ext cx="5607014" cy="331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Erasmo\1996-07-10-PremioMeritoInformaticoAMIAC-Coctel1-Yo-Mallen-Erasmo-Otros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337377"/>
            <a:ext cx="4672740" cy="33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702649" y="760770"/>
            <a:ext cx="3408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Toma de posesión de Erasmo  </a:t>
            </a:r>
            <a:endParaRPr lang="es-MX" dirty="0" smtClean="0"/>
          </a:p>
          <a:p>
            <a:pPr algn="ctr"/>
            <a:r>
              <a:rPr lang="es-MX" dirty="0" smtClean="0"/>
              <a:t>(</a:t>
            </a:r>
            <a:r>
              <a:rPr lang="es-MX" dirty="0" smtClean="0"/>
              <a:t>10 julio 1996)</a:t>
            </a:r>
          </a:p>
          <a:p>
            <a:pPr algn="ctr"/>
            <a:r>
              <a:rPr lang="es-MX" dirty="0" smtClean="0"/>
              <a:t>Premio al mérito informático 1996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894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rasmo\Nueva carpeta (3)\Untitled3-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13" y="3284984"/>
            <a:ext cx="4975384" cy="326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Erasmo\Nueva carpeta (3)\Untitled4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46322"/>
            <a:ext cx="2304256" cy="277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E:\Erasmo\Nueva carpeta (3)\Untitled4-2-RangelSostman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554553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012160" y="332656"/>
            <a:ext cx="248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Premio al </a:t>
            </a:r>
          </a:p>
          <a:p>
            <a:pPr algn="ctr"/>
            <a:r>
              <a:rPr lang="es-MX" dirty="0" smtClean="0"/>
              <a:t>Mérito Informático 1998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96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rasmo\Nueva carpeta\2001-FAMI-Cambio-Mesa-Erasmo-Yo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134683" cy="52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987824" y="345430"/>
            <a:ext cx="2961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Toma de posesión de Erasmo </a:t>
            </a:r>
          </a:p>
          <a:p>
            <a:pPr algn="ctr"/>
            <a:r>
              <a:rPr lang="es-MX" dirty="0" smtClean="0"/>
              <a:t>como Presidente de la FAMI</a:t>
            </a:r>
          </a:p>
          <a:p>
            <a:pPr algn="ctr"/>
            <a:r>
              <a:rPr lang="es-MX" dirty="0" smtClean="0"/>
              <a:t>25 enero 2001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634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020272" y="325789"/>
            <a:ext cx="15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Eventos varios</a:t>
            </a:r>
            <a:endParaRPr lang="es-MX" dirty="0"/>
          </a:p>
        </p:txBody>
      </p:sp>
      <p:pic>
        <p:nvPicPr>
          <p:cNvPr id="5122" name="Picture 2" descr="E:\Erasmo\Nueva carpeta (3)\Erasmo-Yo-AMI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617325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Erasmo\Nueva carpeta (3)\Untitled3-3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20282"/>
            <a:ext cx="5306272" cy="340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3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Erasmo\Nueva carpeta (3)\Untitled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04"/>
          <a:stretch/>
        </p:blipFill>
        <p:spPr bwMode="auto">
          <a:xfrm>
            <a:off x="179512" y="73196"/>
            <a:ext cx="6767887" cy="45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:\Erasmo\Nueva carpeta (3)\Untitled4-3-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29000"/>
            <a:ext cx="5836354" cy="3248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6137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Erasmo\Nueva carpeta (3)\Untitled3-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704445"/>
            <a:ext cx="8856985" cy="58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343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62</Words>
  <Application>Microsoft Office PowerPoint</Application>
  <PresentationFormat>Presentación en pantalla (4:3)</PresentationFormat>
  <Paragraphs>15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Homenaje a  Erasmo Marín Córdova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INEE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Homenaje a  Erasmo Marín Córdova</dc:title>
  <dc:creator>Enzo Molino Ravetto</dc:creator>
  <cp:lastModifiedBy>Enzo Molino Ravetto</cp:lastModifiedBy>
  <cp:revision>9</cp:revision>
  <dcterms:created xsi:type="dcterms:W3CDTF">2012-06-13T15:37:22Z</dcterms:created>
  <dcterms:modified xsi:type="dcterms:W3CDTF">2012-06-13T17:40:48Z</dcterms:modified>
</cp:coreProperties>
</file>